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</p:sldIdLst>
  <p:sldSz cx="16459200" cy="16459200"/>
  <p:notesSz cx="6858000" cy="9144000"/>
  <p:defaultTextStyle>
    <a:defPPr>
      <a:defRPr lang="en-US"/>
    </a:defPPr>
    <a:lvl1pPr marL="0" algn="l" defTabSz="2116173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1pPr>
    <a:lvl2pPr marL="1058087" algn="l" defTabSz="2116173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2pPr>
    <a:lvl3pPr marL="2116173" algn="l" defTabSz="2116173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3pPr>
    <a:lvl4pPr marL="3174260" algn="l" defTabSz="2116173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4pPr>
    <a:lvl5pPr marL="4232346" algn="l" defTabSz="2116173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5pPr>
    <a:lvl6pPr marL="5290433" algn="l" defTabSz="2116173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6pPr>
    <a:lvl7pPr marL="6348519" algn="l" defTabSz="2116173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7pPr>
    <a:lvl8pPr marL="7406606" algn="l" defTabSz="2116173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8pPr>
    <a:lvl9pPr marL="8464692" algn="l" defTabSz="2116173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496"/>
    <a:srgbClr val="00A2FF"/>
    <a:srgbClr val="93A2FF"/>
    <a:srgbClr val="00D7FF"/>
    <a:srgbClr val="009BFF"/>
    <a:srgbClr val="AFD7FF"/>
    <a:srgbClr val="C0C0C0"/>
    <a:srgbClr val="0081FF"/>
    <a:srgbClr val="0032CC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2490" y="-132"/>
      </p:cViewPr>
      <p:guideLst>
        <p:guide orient="horz" pos="5184"/>
        <p:guide pos="51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4462272"/>
            <a:ext cx="11521440" cy="3108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722672"/>
            <a:ext cx="16459200" cy="223845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8880" y="8229600"/>
            <a:ext cx="11521440" cy="1828800"/>
          </a:xfrm>
        </p:spPr>
        <p:txBody>
          <a:bodyPr>
            <a:normAutofit/>
          </a:bodyPr>
          <a:lstStyle>
            <a:lvl1pPr marL="0" indent="0" algn="ctr">
              <a:buNone/>
              <a:defRPr sz="47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058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16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174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23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290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34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406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464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32920" y="2901698"/>
            <a:ext cx="2331720" cy="1036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1720" y="2926081"/>
            <a:ext cx="9326880" cy="1024128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8880" y="5852162"/>
            <a:ext cx="11521440" cy="731520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4"/>
            <a:ext cx="164592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442712"/>
            <a:ext cx="16459200" cy="22384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6040" y="8184644"/>
            <a:ext cx="11247120" cy="3495295"/>
          </a:xfrm>
        </p:spPr>
        <p:txBody>
          <a:bodyPr anchor="t">
            <a:normAutofit/>
          </a:bodyPr>
          <a:lstStyle>
            <a:lvl1pPr algn="ctr">
              <a:defRPr sz="83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6040" y="3608835"/>
            <a:ext cx="11247120" cy="3760469"/>
          </a:xfrm>
        </p:spPr>
        <p:txBody>
          <a:bodyPr anchor="b"/>
          <a:lstStyle>
            <a:lvl1pPr marL="0" indent="0" algn="ctr">
              <a:buNone/>
              <a:defRPr sz="47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058087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2pPr>
            <a:lvl3pPr marL="2116173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3pPr>
            <a:lvl4pPr marL="317426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423234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529043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634851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740660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846469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442712"/>
            <a:ext cx="164592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2468880" y="5852160"/>
            <a:ext cx="5623560" cy="7498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8366760" y="5852160"/>
            <a:ext cx="5623560" cy="7498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4"/>
            <a:ext cx="164592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3884374"/>
            <a:ext cx="16459200" cy="2238451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2468880" y="6766560"/>
            <a:ext cx="5623560" cy="65836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66760" y="6766560"/>
            <a:ext cx="5623560" cy="65836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8881" y="5669286"/>
            <a:ext cx="5626418" cy="1083211"/>
          </a:xfrm>
        </p:spPr>
        <p:txBody>
          <a:bodyPr anchor="b"/>
          <a:lstStyle>
            <a:lvl1pPr marL="0" indent="0" algn="ctr">
              <a:buNone/>
              <a:defRPr sz="4200" b="1" baseline="0"/>
            </a:lvl1pPr>
            <a:lvl2pPr marL="1058087" indent="0">
              <a:buNone/>
              <a:defRPr sz="4700" b="1"/>
            </a:lvl2pPr>
            <a:lvl3pPr marL="2116173" indent="0">
              <a:buNone/>
              <a:defRPr sz="4200" b="1"/>
            </a:lvl3pPr>
            <a:lvl4pPr marL="3174260" indent="0">
              <a:buNone/>
              <a:defRPr sz="3700" b="1"/>
            </a:lvl4pPr>
            <a:lvl5pPr marL="4232346" indent="0">
              <a:buNone/>
              <a:defRPr sz="3700" b="1"/>
            </a:lvl5pPr>
            <a:lvl6pPr marL="5290433" indent="0">
              <a:buNone/>
              <a:defRPr sz="3700" b="1"/>
            </a:lvl6pPr>
            <a:lvl7pPr marL="6348519" indent="0">
              <a:buNone/>
              <a:defRPr sz="3700" b="1"/>
            </a:lvl7pPr>
            <a:lvl8pPr marL="7406606" indent="0">
              <a:buNone/>
              <a:defRPr sz="3700" b="1"/>
            </a:lvl8pPr>
            <a:lvl9pPr marL="8464692" indent="0">
              <a:buNone/>
              <a:defRPr sz="3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61047" y="5661967"/>
            <a:ext cx="5629275" cy="1075334"/>
          </a:xfrm>
        </p:spPr>
        <p:txBody>
          <a:bodyPr anchor="b"/>
          <a:lstStyle>
            <a:lvl1pPr marL="0" indent="0" algn="ctr">
              <a:buNone/>
              <a:defRPr sz="4200" b="1" baseline="0"/>
            </a:lvl1pPr>
            <a:lvl2pPr marL="1058087" indent="0">
              <a:buNone/>
              <a:defRPr sz="4700" b="1"/>
            </a:lvl2pPr>
            <a:lvl3pPr marL="2116173" indent="0">
              <a:buNone/>
              <a:defRPr sz="4200" b="1"/>
            </a:lvl3pPr>
            <a:lvl4pPr marL="3174260" indent="0">
              <a:buNone/>
              <a:defRPr sz="3700" b="1"/>
            </a:lvl4pPr>
            <a:lvl5pPr marL="4232346" indent="0">
              <a:buNone/>
              <a:defRPr sz="3700" b="1"/>
            </a:lvl5pPr>
            <a:lvl6pPr marL="5290433" indent="0">
              <a:buNone/>
              <a:defRPr sz="3700" b="1"/>
            </a:lvl6pPr>
            <a:lvl7pPr marL="6348519" indent="0">
              <a:buNone/>
              <a:defRPr sz="3700" b="1"/>
            </a:lvl7pPr>
            <a:lvl8pPr marL="7406606" indent="0">
              <a:buNone/>
              <a:defRPr sz="3700" b="1"/>
            </a:lvl8pPr>
            <a:lvl9pPr marL="8464692" indent="0">
              <a:buNone/>
              <a:defRPr sz="3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4"/>
            <a:ext cx="164592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4" y="4023360"/>
            <a:ext cx="5074919" cy="1438656"/>
          </a:xfrm>
        </p:spPr>
        <p:txBody>
          <a:bodyPr anchor="b">
            <a:noAutofit/>
          </a:bodyPr>
          <a:lstStyle>
            <a:lvl1pPr algn="ctr">
              <a:defRPr sz="39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5404" y="5462016"/>
            <a:ext cx="5074919" cy="6973824"/>
          </a:xfrm>
        </p:spPr>
        <p:txBody>
          <a:bodyPr/>
          <a:lstStyle>
            <a:lvl1pPr marL="0" indent="0" algn="ctr">
              <a:buNone/>
              <a:defRPr sz="3200"/>
            </a:lvl1pPr>
            <a:lvl2pPr marL="1058087" indent="0">
              <a:buNone/>
              <a:defRPr sz="2800"/>
            </a:lvl2pPr>
            <a:lvl3pPr marL="2116173" indent="0">
              <a:buNone/>
              <a:defRPr sz="2300"/>
            </a:lvl3pPr>
            <a:lvl4pPr marL="3174260" indent="0">
              <a:buNone/>
              <a:defRPr sz="2100"/>
            </a:lvl4pPr>
            <a:lvl5pPr marL="4232346" indent="0">
              <a:buNone/>
              <a:defRPr sz="2100"/>
            </a:lvl5pPr>
            <a:lvl6pPr marL="5290433" indent="0">
              <a:buNone/>
              <a:defRPr sz="2100"/>
            </a:lvl6pPr>
            <a:lvl7pPr marL="6348519" indent="0">
              <a:buNone/>
              <a:defRPr sz="2100"/>
            </a:lvl7pPr>
            <a:lvl8pPr marL="7406606" indent="0">
              <a:buNone/>
              <a:defRPr sz="2100"/>
            </a:lvl8pPr>
            <a:lvl9pPr marL="8464692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468880" y="4023360"/>
            <a:ext cx="5897880" cy="8412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2633472" y="4433014"/>
            <a:ext cx="5563210" cy="7417613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1617" tIns="105809" rIns="211617" bIns="105809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0" y="4023360"/>
            <a:ext cx="5074920" cy="1438656"/>
          </a:xfrm>
        </p:spPr>
        <p:txBody>
          <a:bodyPr anchor="b">
            <a:noAutofit/>
          </a:bodyPr>
          <a:lstStyle>
            <a:lvl1pPr algn="ctr">
              <a:defRPr sz="39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43200" y="4572000"/>
            <a:ext cx="5349240" cy="713232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4200" baseline="0">
                <a:solidFill>
                  <a:schemeClr val="tx2"/>
                </a:solidFill>
              </a:defRPr>
            </a:lvl1pPr>
            <a:lvl2pPr marL="1058087" indent="0">
              <a:buNone/>
              <a:defRPr sz="6500"/>
            </a:lvl2pPr>
            <a:lvl3pPr marL="2116173" indent="0">
              <a:buNone/>
              <a:defRPr sz="5600"/>
            </a:lvl3pPr>
            <a:lvl4pPr marL="3174260" indent="0">
              <a:buNone/>
              <a:defRPr sz="4700"/>
            </a:lvl4pPr>
            <a:lvl5pPr marL="4232346" indent="0">
              <a:buNone/>
              <a:defRPr sz="4700"/>
            </a:lvl5pPr>
            <a:lvl6pPr marL="5290433" indent="0">
              <a:buNone/>
              <a:defRPr sz="4700"/>
            </a:lvl6pPr>
            <a:lvl7pPr marL="6348519" indent="0">
              <a:buNone/>
              <a:defRPr sz="4700"/>
            </a:lvl7pPr>
            <a:lvl8pPr marL="7406606" indent="0">
              <a:buNone/>
              <a:defRPr sz="4700"/>
            </a:lvl8pPr>
            <a:lvl9pPr marL="8464692" indent="0">
              <a:buNone/>
              <a:defRPr sz="47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5400" y="5464454"/>
            <a:ext cx="5074920" cy="6900672"/>
          </a:xfrm>
        </p:spPr>
        <p:txBody>
          <a:bodyPr/>
          <a:lstStyle>
            <a:lvl1pPr marL="0" indent="0" algn="ctr">
              <a:buNone/>
              <a:defRPr sz="3200"/>
            </a:lvl1pPr>
            <a:lvl2pPr marL="1058087" indent="0">
              <a:buNone/>
              <a:defRPr sz="2800"/>
            </a:lvl2pPr>
            <a:lvl3pPr marL="2116173" indent="0">
              <a:buNone/>
              <a:defRPr sz="2300"/>
            </a:lvl3pPr>
            <a:lvl4pPr marL="3174260" indent="0">
              <a:buNone/>
              <a:defRPr sz="2100"/>
            </a:lvl4pPr>
            <a:lvl5pPr marL="4232346" indent="0">
              <a:buNone/>
              <a:defRPr sz="2100"/>
            </a:lvl5pPr>
            <a:lvl6pPr marL="5290433" indent="0">
              <a:buNone/>
              <a:defRPr sz="2100"/>
            </a:lvl6pPr>
            <a:lvl7pPr marL="6348519" indent="0">
              <a:buNone/>
              <a:defRPr sz="2100"/>
            </a:lvl7pPr>
            <a:lvl8pPr marL="7406606" indent="0">
              <a:buNone/>
              <a:defRPr sz="2100"/>
            </a:lvl8pPr>
            <a:lvl9pPr marL="8464692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6459200" cy="16459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68880" y="3108960"/>
            <a:ext cx="11521440" cy="1645920"/>
          </a:xfrm>
          <a:prstGeom prst="rect">
            <a:avLst/>
          </a:prstGeom>
        </p:spPr>
        <p:txBody>
          <a:bodyPr vert="horz" lIns="211617" tIns="105809" rIns="211617" bIns="105809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8880" y="4937762"/>
            <a:ext cx="11521440" cy="8229602"/>
          </a:xfrm>
          <a:prstGeom prst="rect">
            <a:avLst/>
          </a:prstGeom>
        </p:spPr>
        <p:txBody>
          <a:bodyPr vert="horz" lIns="211617" tIns="105809" rIns="211617" bIns="10580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548640" y="15255241"/>
            <a:ext cx="3840480" cy="876300"/>
          </a:xfrm>
          <a:prstGeom prst="rect">
            <a:avLst/>
          </a:prstGeom>
          <a:ln>
            <a:noFill/>
          </a:ln>
        </p:spPr>
        <p:txBody>
          <a:bodyPr vert="horz" lIns="211617" tIns="105809" rIns="211617" bIns="105809" rtlCol="0" anchor="ctr"/>
          <a:lstStyle>
            <a:lvl1pPr algn="l">
              <a:defRPr sz="26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5349240" y="15255241"/>
            <a:ext cx="5760720" cy="876300"/>
          </a:xfrm>
          <a:prstGeom prst="rect">
            <a:avLst/>
          </a:prstGeom>
        </p:spPr>
        <p:txBody>
          <a:bodyPr vert="horz" lIns="211617" tIns="105809" rIns="211617" bIns="105809" rtlCol="0" anchor="ctr"/>
          <a:lstStyle>
            <a:lvl1pPr algn="ctr">
              <a:defRPr sz="26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12015216" y="15274139"/>
            <a:ext cx="3840480" cy="876300"/>
          </a:xfrm>
          <a:prstGeom prst="rect">
            <a:avLst/>
          </a:prstGeom>
        </p:spPr>
        <p:txBody>
          <a:bodyPr vert="horz" lIns="211617" tIns="105809" rIns="211617" bIns="105809" rtlCol="0" anchor="ctr"/>
          <a:lstStyle>
            <a:lvl1pPr algn="r">
              <a:defRPr sz="28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defTabSz="2116173" rtl="0" eaLnBrk="1" latinLnBrk="0" hangingPunct="1">
        <a:spcBef>
          <a:spcPct val="0"/>
        </a:spcBef>
        <a:buNone/>
        <a:defRPr sz="8300" kern="1200" cap="all" spc="695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634852" algn="l" defTabSz="2116173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4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719391" indent="-529043" algn="l" defTabSz="2116173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2645216" indent="-529043" algn="l" defTabSz="2116173" rtl="0" eaLnBrk="1" latinLnBrk="0" hangingPunct="1">
        <a:spcBef>
          <a:spcPct val="20000"/>
        </a:spcBef>
        <a:buClrTx/>
        <a:buFont typeface="Arial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703303" indent="-529043" algn="l" defTabSz="2116173" rtl="0" eaLnBrk="1" latinLnBrk="0" hangingPunct="1">
        <a:spcBef>
          <a:spcPct val="20000"/>
        </a:spcBef>
        <a:buClrTx/>
        <a:buFont typeface="Arial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4761389" indent="-529043" algn="l" defTabSz="2116173" rtl="0" eaLnBrk="1" latinLnBrk="0" hangingPunct="1">
        <a:spcBef>
          <a:spcPct val="20000"/>
        </a:spcBef>
        <a:buClrTx/>
        <a:buFont typeface="Arial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5819476" indent="-529043" algn="l" defTabSz="2116173" rtl="0" eaLnBrk="1" latinLnBrk="0" hangingPunct="1">
        <a:spcBef>
          <a:spcPct val="20000"/>
        </a:spcBef>
        <a:buClrTx/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6877562" indent="-529043" algn="l" defTabSz="2116173" rtl="0" eaLnBrk="1" latinLnBrk="0" hangingPunct="1">
        <a:spcBef>
          <a:spcPct val="20000"/>
        </a:spcBef>
        <a:buClrTx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7935649" indent="-529043" algn="l" defTabSz="2116173" rtl="0" eaLnBrk="1" latinLnBrk="0" hangingPunct="1">
        <a:spcBef>
          <a:spcPct val="20000"/>
        </a:spcBef>
        <a:buClrTx/>
        <a:buFont typeface="Arial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8993735" indent="-529043" algn="l" defTabSz="2116173" rtl="0" eaLnBrk="1" latinLnBrk="0" hangingPunct="1">
        <a:spcBef>
          <a:spcPct val="20000"/>
        </a:spcBef>
        <a:buClrTx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16173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58087" algn="l" defTabSz="2116173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2116173" algn="l" defTabSz="2116173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3174260" algn="l" defTabSz="2116173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4pPr>
      <a:lvl5pPr marL="4232346" algn="l" defTabSz="2116173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5pPr>
      <a:lvl6pPr marL="5290433" algn="l" defTabSz="2116173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6pPr>
      <a:lvl7pPr marL="6348519" algn="l" defTabSz="2116173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7pPr>
      <a:lvl8pPr marL="7406606" algn="l" defTabSz="2116173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8pPr>
      <a:lvl9pPr marL="8464692" algn="l" defTabSz="2116173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A2FF"/>
            </a:gs>
            <a:gs pos="100000">
              <a:srgbClr val="00149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" y="609600"/>
            <a:ext cx="15582900" cy="3581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1" y="4800600"/>
            <a:ext cx="3492500" cy="11049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87335" y="4800600"/>
            <a:ext cx="3492500" cy="11049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17469" y="4800600"/>
            <a:ext cx="3492500" cy="11049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547601" y="4800600"/>
            <a:ext cx="3492500" cy="11049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650" y="1370560"/>
            <a:ext cx="1524000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poster title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8650" y="2291403"/>
            <a:ext cx="1524000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names of authors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650" y="2920053"/>
            <a:ext cx="1524000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institutions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2301" y="4992472"/>
            <a:ext cx="316230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2301" y="5429250"/>
            <a:ext cx="316230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2301" y="9712407"/>
            <a:ext cx="316230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Objectives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2301" y="10149185"/>
            <a:ext cx="316230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712700" y="4992472"/>
            <a:ext cx="316230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712700" y="5429250"/>
            <a:ext cx="316230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712700" y="9712407"/>
            <a:ext cx="316230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References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712700" y="10149185"/>
            <a:ext cx="316230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712700" y="12993472"/>
            <a:ext cx="316230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Contact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712700" y="13430250"/>
            <a:ext cx="316230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52434" y="4992472"/>
            <a:ext cx="316230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Material and Methods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52434" y="5429250"/>
            <a:ext cx="316230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682567" y="4992472"/>
            <a:ext cx="316230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82567" y="5429250"/>
            <a:ext cx="316230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856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60</TotalTime>
  <Words>66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Couture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Tom</cp:lastModifiedBy>
  <cp:revision>17</cp:revision>
  <dcterms:created xsi:type="dcterms:W3CDTF">2011-10-03T19:50:19Z</dcterms:created>
  <dcterms:modified xsi:type="dcterms:W3CDTF">2011-10-17T20:15:53Z</dcterms:modified>
</cp:coreProperties>
</file>